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98" r:id="rId4"/>
    <p:sldId id="299" r:id="rId5"/>
    <p:sldId id="301" r:id="rId6"/>
    <p:sldId id="300" r:id="rId7"/>
    <p:sldId id="303" r:id="rId8"/>
    <p:sldId id="304" r:id="rId9"/>
    <p:sldId id="305" r:id="rId10"/>
    <p:sldId id="29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67" autoAdjust="0"/>
    <p:restoredTop sz="86282" autoAdjust="0"/>
  </p:normalViewPr>
  <p:slideViewPr>
    <p:cSldViewPr>
      <p:cViewPr varScale="1">
        <p:scale>
          <a:sx n="73" d="100"/>
          <a:sy n="73" d="100"/>
        </p:scale>
        <p:origin x="-830" y="-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i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="1" baseline="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/>
            </a:lvl1pPr>
          </a:lstStyle>
          <a:p>
            <a:fld id="{CAD507DA-09B6-42A8-924F-99AFD3BE0B17}" type="datetimeFigureOut">
              <a:rPr lang="en-US" smtClean="0"/>
              <a:pPr/>
              <a:t>6/3/2011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9923F-591C-4B95-B946-4E7963A435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507DA-09B6-42A8-924F-99AFD3BE0B1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D507DA-09B6-42A8-924F-99AFD3BE0B17}" type="datetimeFigureOut">
              <a:rPr lang="en-US" smtClean="0"/>
              <a:pPr/>
              <a:t>6/3/2011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867A1F-B7CB-45BA-AE0A-65C25F97682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Sympraxis.jpg"/>
          <p:cNvPicPr>
            <a:picLocks noChangeAspect="1"/>
          </p:cNvPicPr>
          <p:nvPr userDrawn="1"/>
        </p:nvPicPr>
        <p:blipFill>
          <a:blip r:embed="rId13"/>
          <a:srcRect t="-81818" b="-81818"/>
          <a:stretch>
            <a:fillRect/>
          </a:stretch>
        </p:blipFill>
        <p:spPr>
          <a:xfrm>
            <a:off x="3714750" y="6019800"/>
            <a:ext cx="1714500" cy="99441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bit.ly/middletier" TargetMode="External"/><Relationship Id="rId13" Type="http://schemas.openxmlformats.org/officeDocument/2006/relationships/image" Target="../media/image27.png"/><Relationship Id="rId3" Type="http://schemas.openxmlformats.org/officeDocument/2006/relationships/hyperlink" Target="http://sympmarc.com/" TargetMode="External"/><Relationship Id="rId7" Type="http://schemas.openxmlformats.org/officeDocument/2006/relationships/hyperlink" Target="http://endusersharepoint.com/" TargetMode="External"/><Relationship Id="rId12" Type="http://schemas.openxmlformats.org/officeDocument/2006/relationships/image" Target="../media/image26.png"/><Relationship Id="rId2" Type="http://schemas.openxmlformats.org/officeDocument/2006/relationships/hyperlink" Target="mailto:Marc.anderson@sympraxisconsulting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spja.com/" TargetMode="External"/><Relationship Id="rId11" Type="http://schemas.openxmlformats.org/officeDocument/2006/relationships/image" Target="../media/image25.png"/><Relationship Id="rId5" Type="http://schemas.openxmlformats.org/officeDocument/2006/relationships/hyperlink" Target="http://spxslt.codeplex.com/" TargetMode="External"/><Relationship Id="rId10" Type="http://schemas.openxmlformats.org/officeDocument/2006/relationships/image" Target="../media/image24.png"/><Relationship Id="rId4" Type="http://schemas.openxmlformats.org/officeDocument/2006/relationships/hyperlink" Target="http://spservices.codeplex.com/" TargetMode="External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JQuery_logo.svg" TargetMode="Externa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There Are Exactly Two Ways to Develop Solutions in SharePoint…Right?</a:t>
            </a:r>
            <a:endParaRPr lang="en-US" dirty="0"/>
          </a:p>
        </p:txBody>
      </p:sp>
      <p:pic>
        <p:nvPicPr>
          <p:cNvPr id="1029" name="Picture 5" descr="C:\Users\MARCDA~1\AppData\Local\Temp\SNAGHTML1150ec4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199"/>
            <a:ext cx="4560966" cy="2427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MARCDA~1\AppData\Local\Temp\SNAGHTML145bc5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775689"/>
            <a:ext cx="523875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31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030302"/>
              </p:ext>
            </p:extLst>
          </p:nvPr>
        </p:nvGraphicFramePr>
        <p:xfrm>
          <a:off x="381000" y="1143000"/>
          <a:ext cx="8534400" cy="34747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97956"/>
                <a:gridCol w="5136444"/>
              </a:tblGrid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err="1" smtClean="0"/>
                        <a:t>eMail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2"/>
                        </a:rPr>
                        <a:t>marc.anderson@sympraxisconsulting.com</a:t>
                      </a:r>
                      <a:endParaRPr lang="en-US" sz="2000" dirty="0" smtClean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Blog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3"/>
                        </a:rPr>
                        <a:t>http://sympmarc.com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SPServices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4"/>
                        </a:rPr>
                        <a:t>http://spservices.codeplex.com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SPXSLT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5"/>
                        </a:rPr>
                        <a:t>http://spxslt.codeplex.com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USPJA Academy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6"/>
                        </a:rPr>
                        <a:t>http://uspja.com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eBook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7"/>
                        </a:rPr>
                        <a:t>http://endusersharepoint.com</a:t>
                      </a:r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pPr algn="r"/>
                      <a:r>
                        <a:rPr lang="en-US" sz="2000" dirty="0" smtClean="0"/>
                        <a:t>The Middle Tier Manifesto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hlinkClick r:id="rId8"/>
                        </a:rPr>
                        <a:t>http://bit.ly/middletier</a:t>
                      </a:r>
                      <a:endParaRPr lang="en-US" sz="2000" dirty="0" smtClean="0"/>
                    </a:p>
                    <a:p>
                      <a:endParaRPr lang="en-US" sz="2000" dirty="0"/>
                    </a:p>
                  </a:txBody>
                  <a:tcPr/>
                </a:tc>
              </a:tr>
              <a:tr h="354680"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799" y="4102100"/>
            <a:ext cx="1566863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2987" y="4191000"/>
            <a:ext cx="2972058" cy="809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066" y="4114800"/>
            <a:ext cx="1933334" cy="1933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391" y="5105400"/>
            <a:ext cx="238125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1090613" cy="17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393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You Probably Have to</a:t>
            </a:r>
            <a:br>
              <a:rPr lang="en-US" dirty="0" smtClean="0"/>
            </a:br>
            <a:r>
              <a:rPr lang="en-US" dirty="0" smtClean="0"/>
              <a:t>Talk to…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209800" y="1752600"/>
            <a:ext cx="4572396" cy="4198148"/>
            <a:chOff x="2209800" y="1752600"/>
            <a:chExt cx="4572396" cy="4198148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1752600"/>
              <a:ext cx="4572396" cy="3490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2667000" y="5242862"/>
              <a:ext cx="365760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00" dirty="0" smtClean="0"/>
                <a:t>…this guy</a:t>
              </a:r>
              <a:endParaRPr lang="en-US" sz="4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29789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Wrong! There’s a Middle Ground…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301750"/>
            <a:ext cx="4560887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743200"/>
            <a:ext cx="5237163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852498" cy="409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36931" y="5663625"/>
            <a:ext cx="7745069" cy="584775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3200" dirty="0" smtClean="0"/>
              <a:t>…which I call “SharePoint’s Middle Tier”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8672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 Can Develop Real Solutions</a:t>
            </a:r>
            <a:br>
              <a:rPr lang="en-US" dirty="0" smtClean="0"/>
            </a:br>
            <a:r>
              <a:rPr lang="en-US" dirty="0" smtClean="0"/>
              <a:t>With Just SharePoint Designer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5288" y="1418987"/>
            <a:ext cx="3669348" cy="2526249"/>
            <a:chOff x="175288" y="1418987"/>
            <a:chExt cx="3669348" cy="252624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5288" y="1418987"/>
              <a:ext cx="3669348" cy="2526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33400" y="2057400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Dashboards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810000" y="1369453"/>
            <a:ext cx="5162998" cy="2625318"/>
            <a:chOff x="3810000" y="1369453"/>
            <a:chExt cx="5162998" cy="2625318"/>
          </a:xfrm>
        </p:grpSpPr>
        <p:pic>
          <p:nvPicPr>
            <p:cNvPr id="4102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00" y="1369453"/>
              <a:ext cx="5162998" cy="26253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876800" y="2057400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“Spreadsheets”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816919" y="3416104"/>
            <a:ext cx="3755081" cy="2606266"/>
            <a:chOff x="457200" y="3536852"/>
            <a:chExt cx="3755081" cy="2606266"/>
          </a:xfrm>
        </p:grpSpPr>
        <p:pic>
          <p:nvPicPr>
            <p:cNvPr id="4106" name="Picture 10" descr="C:\Users\MARCDA~1\AppData\Local\Temp\SNAGHTML1729f5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7200" y="3536852"/>
              <a:ext cx="3755081" cy="26062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/>
            <p:cNvSpPr txBox="1"/>
            <p:nvPr/>
          </p:nvSpPr>
          <p:spPr>
            <a:xfrm>
              <a:off x="838200" y="4872335"/>
              <a:ext cx="2819400" cy="461665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Richer Forms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15000" y="2743200"/>
            <a:ext cx="2407367" cy="3279170"/>
            <a:chOff x="4953000" y="2590800"/>
            <a:chExt cx="2407367" cy="3279170"/>
          </a:xfrm>
        </p:grpSpPr>
        <p:pic>
          <p:nvPicPr>
            <p:cNvPr id="4101" name="Picture 5" descr="C:\Users\MARCDA~1\AppData\Local\Temp\SNAGHTML12c107a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590800"/>
              <a:ext cx="2407367" cy="32791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5000438" y="4503003"/>
              <a:ext cx="2238562" cy="830997"/>
            </a:xfrm>
            <a:prstGeom prst="rect">
              <a:avLst/>
            </a:prstGeom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>
                  <a:solidFill>
                    <a:schemeClr val="tx1"/>
                  </a:solidFill>
                </a:rPr>
                <a:t>Custom Navigation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10" name="Rounded Rectangle 9"/>
          <p:cNvSpPr/>
          <p:nvPr/>
        </p:nvSpPr>
        <p:spPr>
          <a:xfrm>
            <a:off x="1524000" y="2682112"/>
            <a:ext cx="6096000" cy="1754973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Real Multipage Applications</a:t>
            </a:r>
            <a:endParaRPr lang="en-US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44678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Common</a:t>
            </a:r>
            <a:br>
              <a:rPr lang="en-US" dirty="0" smtClean="0"/>
            </a:br>
            <a:r>
              <a:rPr lang="en-US" dirty="0" smtClean="0"/>
              <a:t>Web Development Tools…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916382"/>
            <a:ext cx="2286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6826" y="3697432"/>
            <a:ext cx="3322637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566589"/>
            <a:ext cx="1676545" cy="1911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1420" y="4724400"/>
            <a:ext cx="2057578" cy="73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 descr="JQuery logo.svg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05000"/>
            <a:ext cx="2514600" cy="617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2581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…and Some Useful</a:t>
            </a:r>
            <a:br>
              <a:rPr lang="en-US" dirty="0" smtClean="0"/>
            </a:br>
            <a:r>
              <a:rPr lang="en-US" dirty="0" smtClean="0"/>
              <a:t>SharePoint-Specific Tools</a:t>
            </a:r>
            <a:endParaRPr lang="en-US" dirty="0"/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5047620" cy="1580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657600"/>
            <a:ext cx="3994416" cy="1507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0602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Oh, and These Techniques Work</a:t>
            </a:r>
            <a:br>
              <a:rPr lang="en-US" dirty="0" smtClean="0"/>
            </a:br>
            <a:r>
              <a:rPr lang="en-US" dirty="0" smtClean="0"/>
              <a:t>Great in “The Cloud”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303" y="3364053"/>
            <a:ext cx="3429297" cy="20461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238" y="1942971"/>
            <a:ext cx="2789162" cy="1486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676400"/>
            <a:ext cx="3116263" cy="151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2982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4" name="Picture 4" descr="http://technicaltrialsandtribulations.com/wp/wp-content/uploads/2010/12/microsoft__ne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206625"/>
            <a:ext cx="47625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1828800" y="838200"/>
            <a:ext cx="5257800" cy="5257800"/>
            <a:chOff x="1828800" y="838200"/>
            <a:chExt cx="5257800" cy="5257800"/>
          </a:xfrm>
        </p:grpSpPr>
        <p:sp>
          <p:nvSpPr>
            <p:cNvPr id="4" name="Oval 3"/>
            <p:cNvSpPr/>
            <p:nvPr/>
          </p:nvSpPr>
          <p:spPr>
            <a:xfrm>
              <a:off x="1828800" y="838200"/>
              <a:ext cx="5257800" cy="5257800"/>
            </a:xfrm>
            <a:prstGeom prst="ellipse">
              <a:avLst/>
            </a:prstGeom>
            <a:noFill/>
            <a:ln w="3810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2700000">
              <a:off x="1981200" y="3240088"/>
              <a:ext cx="4953000" cy="454025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00295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ounded Rectangle 2"/>
          <p:cNvSpPr/>
          <p:nvPr/>
        </p:nvSpPr>
        <p:spPr>
          <a:xfrm>
            <a:off x="1447800" y="1905000"/>
            <a:ext cx="6172200" cy="29718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Just Kidding</a:t>
            </a:r>
          </a:p>
        </p:txBody>
      </p:sp>
    </p:spTree>
    <p:extLst>
      <p:ext uri="{BB962C8B-B14F-4D97-AF65-F5344CB8AC3E}">
        <p14:creationId xmlns:p14="http://schemas.microsoft.com/office/powerpoint/2010/main" val="38260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ympraxisConsultingLLC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ympraxis Consulting LLC">
      <a:majorFont>
        <a:latin typeface="Optima LT Std Medium"/>
        <a:ea typeface=""/>
        <a:cs typeface=""/>
      </a:majorFont>
      <a:minorFont>
        <a:latin typeface="Optima LT Std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6982</TotalTime>
  <Words>97</Words>
  <Application>Microsoft Office PowerPoint</Application>
  <PresentationFormat>On-screen Show (4:3)</PresentationFormat>
  <Paragraphs>30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SympraxisConsultingLLC</vt:lpstr>
      <vt:lpstr>There Are Exactly Two Ways to Develop Solutions in SharePoint…Right?</vt:lpstr>
      <vt:lpstr>So You Probably Have to Talk to…</vt:lpstr>
      <vt:lpstr>Wrong! There’s a Middle Ground…</vt:lpstr>
      <vt:lpstr>You Can Develop Real Solutions With Just SharePoint Designer</vt:lpstr>
      <vt:lpstr>Using Common Web Development Tools…</vt:lpstr>
      <vt:lpstr>…and Some Useful SharePoint-Specific Tools</vt:lpstr>
      <vt:lpstr>Oh, and These Techniques Work Great in “The Cloud”</vt:lpstr>
      <vt:lpstr>PowerPoint Presentation</vt:lpstr>
      <vt:lpstr>PowerPoint Presentation</vt:lpstr>
      <vt:lpstr>Contact Information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Marc D Anderson</dc:creator>
  <cp:lastModifiedBy>Marc D Anderson</cp:lastModifiedBy>
  <cp:revision>84</cp:revision>
  <dcterms:created xsi:type="dcterms:W3CDTF">2009-01-29T14:09:26Z</dcterms:created>
  <dcterms:modified xsi:type="dcterms:W3CDTF">2011-06-03T13:20:47Z</dcterms:modified>
</cp:coreProperties>
</file>