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253" y="1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SEF-2010-Template">
  <a:themeElements>
    <a:clrScheme name="Humandata">
      <a:dk1>
        <a:sysClr val="windowText" lastClr="000000"/>
      </a:dk1>
      <a:lt1>
        <a:sysClr val="window" lastClr="FFFFFF"/>
      </a:lt1>
      <a:dk2>
        <a:srgbClr val="084265"/>
      </a:dk2>
      <a:lt2>
        <a:srgbClr val="EEECE1"/>
      </a:lt2>
      <a:accent1>
        <a:srgbClr val="A5A32E"/>
      </a:accent1>
      <a:accent2>
        <a:srgbClr val="4B0608"/>
      </a:accent2>
      <a:accent3>
        <a:srgbClr val="981B1E"/>
      </a:accent3>
      <a:accent4>
        <a:srgbClr val="084265"/>
      </a:accent4>
      <a:accent5>
        <a:srgbClr val="1D9AE4"/>
      </a:accent5>
      <a:accent6>
        <a:srgbClr val="D9D77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ExcludedTransformers xmlns="http://schemas.microsoft.com/sharepoint/v3/contenttype/transformers">
  <Transformer Guid="853d58f5-13c3-46f8-8b81-3ca4abcad7b3"/>
  <Transformer Guid="888d770d-d3e9-4d60-8267-3c05ab059ef5"/>
  <Transformer Guid="2798ee32-2961-4232-97dd-1a76b9aa6c6f"/>
</ExcludedTransform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9481D38414474E9FA361B93B0D5BED" ma:contentTypeVersion="0" ma:contentTypeDescription="Create a new document." ma:contentTypeScope="" ma:versionID="4865863a39331cf86f8aae55df834bc9">
  <xsd:schema xmlns:xsd="http://www.w3.org/2001/XMLSchema" xmlns:xs="http://www.w3.org/2001/XMLSchema" xmlns:p="http://schemas.microsoft.com/office/2006/metadata/properties" xmlns:ns2="a1522afb-8b0f-4553-ba72-68527803d8c7" xmlns:ns3="7acd2ee1-730a-4d6d-b6ec-826501d19960" targetNamespace="http://schemas.microsoft.com/office/2006/metadata/properties" ma:root="true" ma:fieldsID="34c2aeaeadaf53a5242d9b0b0c479e80" ns2:_="" ns3:_="">
    <xsd:import namespace="a1522afb-8b0f-4553-ba72-68527803d8c7"/>
    <xsd:import namespace="7acd2ee1-730a-4d6d-b6ec-826501d1996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ommentar" minOccurs="0"/>
                <xsd:element ref="ns3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22afb-8b0f-4553-ba72-68527803d8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d2ee1-730a-4d6d-b6ec-826501d19960" elementFormDefault="qualified">
    <xsd:import namespace="http://schemas.microsoft.com/office/2006/documentManagement/types"/>
    <xsd:import namespace="http://schemas.microsoft.com/office/infopath/2007/PartnerControls"/>
    <xsd:element name="Kommentar" ma:index="11" nillable="true" ma:displayName="Kommentar" ma:internalName="Kommentar">
      <xsd:simpleType>
        <xsd:restriction base="dms:Text">
          <xsd:maxLength value="255"/>
        </xsd:restriction>
      </xsd:simpleType>
    </xsd:element>
    <xsd:element name="TAG" ma:index="12" nillable="true" ma:displayName="TAG" ma:format="Dropdown" ma:internalName="TAG">
      <xsd:simpleType>
        <xsd:union memberTypes="dms:Text">
          <xsd:simpleType>
            <xsd:restriction base="dms:Choice">
              <xsd:enumeration value="Clarion Hotel"/>
              <xsd:enumeration value="Underhållning"/>
              <xsd:enumeration value="Sälj/Marknadsföring"/>
              <xsd:enumeration value="Deltagare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7acd2ee1-730a-4d6d-b6ec-826501d19960" xsi:nil="true"/>
    <TAG xmlns="7acd2ee1-730a-4d6d-b6ec-826501d19960" xsi:nil="true"/>
    <_dlc_DocId xmlns="a1522afb-8b0f-4553-ba72-68527803d8c7">HUMAN-40-122</_dlc_DocId>
    <_dlc_DocIdUrl xmlns="a1522afb-8b0f-4553-ba72-68527803d8c7">
      <Url>http://intranet/Marknad/sef/sef2011/_layouts/DocIdRedir.aspx?ID=HUMAN-40-122</Url>
      <Description>HUMAN-40-122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936609-174A-46F5-AE9F-820CE5E4A478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BE9184A-AB8D-4233-BCD3-3D2902C3BCD6}">
  <ds:schemaRefs>
    <ds:schemaRef ds:uri="http://schemas.microsoft.com/sharepoint/v3/contenttype/transformers"/>
  </ds:schemaRefs>
</ds:datastoreItem>
</file>

<file path=customXml/itemProps3.xml><?xml version="1.0" encoding="utf-8"?>
<ds:datastoreItem xmlns:ds="http://schemas.openxmlformats.org/officeDocument/2006/customXml" ds:itemID="{198309A2-D036-4B6C-ABA5-E6444FF99C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522afb-8b0f-4553-ba72-68527803d8c7"/>
    <ds:schemaRef ds:uri="7acd2ee1-730a-4d6d-b6ec-826501d19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628D741-BE8D-4FBC-8366-E45960E8A3CB}">
  <ds:schemaRefs>
    <ds:schemaRef ds:uri="http://schemas.microsoft.com/office/2006/documentManagement/types"/>
    <ds:schemaRef ds:uri="http://purl.org/dc/terms/"/>
    <ds:schemaRef ds:uri="7acd2ee1-730a-4d6d-b6ec-826501d19960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a1522afb-8b0f-4553-ba72-68527803d8c7"/>
  </ds:schemaRefs>
</ds:datastoreItem>
</file>

<file path=customXml/itemProps5.xml><?xml version="1.0" encoding="utf-8"?>
<ds:datastoreItem xmlns:ds="http://schemas.openxmlformats.org/officeDocument/2006/customXml" ds:itemID="{4BF43D9F-B2D2-47BE-AA1B-E61FE7275E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SEF-2010-Template</Template>
  <TotalTime>3582</TotalTime>
  <Words>273</Words>
  <Application>Microsoft Office PowerPoint</Application>
  <PresentationFormat>On-screen Show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SEF-2010-Template</vt:lpstr>
      <vt:lpstr>Developing in SharePoint’s Middle Tier</vt:lpstr>
      <vt:lpstr>Who Is Marc?</vt:lpstr>
      <vt:lpstr>There Are Exactly Two Ways to Develop Solutions in SharePoint…Right?</vt:lpstr>
      <vt:lpstr>Wrong! There’s a Middle Ground…</vt:lpstr>
      <vt:lpstr>You Can Develop Real Solutions With Just SharePoint Designer</vt:lpstr>
      <vt:lpstr>Using Common Web Development Tools…</vt:lpstr>
      <vt:lpstr>…and Some Useful SharePoint-Specific Tools</vt:lpstr>
      <vt:lpstr>Oh, and These Techniques Work Great in “The Cloud”</vt:lpstr>
      <vt:lpstr>PowerPoint Presentation</vt:lpstr>
      <vt:lpstr>What Can’t You Do?</vt:lpstr>
      <vt:lpstr>Don’t Forget Governance!</vt:lpstr>
      <vt:lpstr>Demos</vt:lpstr>
      <vt:lpstr>Contact Information</vt:lpstr>
      <vt:lpstr>PowerPoint Presentation</vt:lpstr>
    </vt:vector>
  </TitlesOfParts>
  <Company>Sympraxis Consulting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in SharePoint’s Middle Tier</dc:title>
  <dc:creator>Marc D Anderson</dc:creator>
  <cp:lastModifiedBy>Marc D Anderson</cp:lastModifiedBy>
  <cp:revision>1</cp:revision>
  <dcterms:created xsi:type="dcterms:W3CDTF">2011-11-01T03:01:55Z</dcterms:created>
  <dcterms:modified xsi:type="dcterms:W3CDTF">2011-11-03T14:44:39Z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0x010100269481D38414474E9FA361B93B0D5BED</vt:lpwstr>
  </property>
  <property fmtid="{D5CDD505-2E9C-101B-9397-08002B2CF9AE}" pid="3" name="_dlc_DocIdItemGuid">
    <vt:lpwstr>2e7562cb-5206-405b-9f22-d0727f9a15e4</vt:lpwstr>
  </property>
</Properties>
</file>